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5" autoAdjust="0"/>
    <p:restoredTop sz="94660"/>
  </p:normalViewPr>
  <p:slideViewPr>
    <p:cSldViewPr>
      <p:cViewPr varScale="1">
        <p:scale>
          <a:sx n="87" d="100"/>
          <a:sy n="87" d="100"/>
        </p:scale>
        <p:origin x="-15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BDC83-1A10-43CB-9780-CF26B8DABAB2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D2783-2E91-4DD9-94B1-2B5DFE8FCD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700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D2783-2E91-4DD9-94B1-2B5DFE8FCD7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54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freeppt7.com/uploads/180930/1-1P9301522092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04664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 </a:t>
            </a: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 № 136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1166842"/>
            <a:ext cx="69847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ФЕСТИВАЛЬ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«ЧУДЕСА АНИМАЦИИ»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Направление: «Чудеса природы»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Мультфильм: «Вода – это доступное чудо!»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Воспитатель : </a:t>
            </a:r>
            <a:r>
              <a:rPr lang="ru-RU" sz="2800" b="1" dirty="0" err="1" smtClean="0">
                <a:solidFill>
                  <a:srgbClr val="002060"/>
                </a:solidFill>
              </a:rPr>
              <a:t>Бабайлова</a:t>
            </a:r>
            <a:r>
              <a:rPr lang="ru-RU" sz="2800" b="1" dirty="0" smtClean="0">
                <a:solidFill>
                  <a:srgbClr val="002060"/>
                </a:solidFill>
              </a:rPr>
              <a:t> Татьяна Валентиновна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Дети: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Ендукаев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Семен</a:t>
            </a:r>
          </a:p>
          <a:p>
            <a:pPr algn="ctr"/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Ендукаев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Савелий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Костромина Мария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Борисов Иван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01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1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188640"/>
            <a:ext cx="784887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     </a:t>
            </a:r>
            <a:r>
              <a:rPr lang="ru-RU" sz="2000" b="1" dirty="0" smtClean="0">
                <a:solidFill>
                  <a:srgbClr val="002060"/>
                </a:solidFill>
              </a:rPr>
              <a:t>МБДОУ детский сад № 136 в старшей и подготовительной группах с сентября 2017 года реализует УМК «</a:t>
            </a:r>
            <a:r>
              <a:rPr lang="ru-RU" sz="2000" b="1" dirty="0" err="1" smtClean="0">
                <a:solidFill>
                  <a:srgbClr val="002060"/>
                </a:solidFill>
              </a:rPr>
              <a:t>Предшкола</a:t>
            </a:r>
            <a:r>
              <a:rPr lang="ru-RU" sz="2000" b="1" dirty="0" smtClean="0">
                <a:solidFill>
                  <a:srgbClr val="002060"/>
                </a:solidFill>
              </a:rPr>
              <a:t> нового поколения». </a:t>
            </a:r>
          </a:p>
          <a:p>
            <a:pPr algn="just"/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     Главным героем УМК является – </a:t>
            </a:r>
            <a:r>
              <a:rPr lang="ru-RU" sz="2000" b="1" dirty="0" err="1" smtClean="0">
                <a:solidFill>
                  <a:srgbClr val="002060"/>
                </a:solidFill>
              </a:rPr>
              <a:t>Кронтик</a:t>
            </a:r>
            <a:r>
              <a:rPr lang="ru-RU" sz="2000" b="1" dirty="0" smtClean="0">
                <a:solidFill>
                  <a:srgbClr val="002060"/>
                </a:solidFill>
              </a:rPr>
              <a:t> (белый барсук). Он  очень любознательный и все время что-то пытается узнать новое и интересное. </a:t>
            </a:r>
          </a:p>
          <a:p>
            <a:pPr algn="just"/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     Наши воспитанники совместно с воспитателями Ворониной И.В. И </a:t>
            </a:r>
            <a:r>
              <a:rPr lang="ru-RU" sz="2000" b="1" dirty="0" err="1" smtClean="0">
                <a:solidFill>
                  <a:srgbClr val="002060"/>
                </a:solidFill>
              </a:rPr>
              <a:t>Бабайловой</a:t>
            </a:r>
            <a:r>
              <a:rPr lang="ru-RU" sz="2000" b="1" dirty="0" smtClean="0">
                <a:solidFill>
                  <a:srgbClr val="002060"/>
                </a:solidFill>
              </a:rPr>
              <a:t> Татьяной Валентиновной  сочинили удивительную историю про </a:t>
            </a:r>
            <a:r>
              <a:rPr lang="ru-RU" sz="2000" b="1" dirty="0" err="1" smtClean="0">
                <a:solidFill>
                  <a:srgbClr val="002060"/>
                </a:solidFill>
              </a:rPr>
              <a:t>Кронтика</a:t>
            </a:r>
            <a:r>
              <a:rPr lang="ru-RU" sz="2000" b="1" dirty="0" smtClean="0">
                <a:solidFill>
                  <a:srgbClr val="002060"/>
                </a:solidFill>
              </a:rPr>
              <a:t> и его друзей «Вода- это доступное чудо!». Которую воплотили в одноименном мультфильме.</a:t>
            </a:r>
          </a:p>
          <a:p>
            <a:pPr algn="just"/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6" name="Picture 4" descr="http://900igr.net/up/datai/114075/0024-099-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592" y="3925483"/>
            <a:ext cx="2737318" cy="217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59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0829" y="388910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С чего начинается работа над созданием мультфильма?</a:t>
            </a:r>
          </a:p>
          <a:p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Конечно же с создания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декораций и главных героев.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А в прочем смотрите сами, как все было…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1659">
            <a:off x="918571" y="2466055"/>
            <a:ext cx="1988838" cy="311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912">
            <a:off x="6094546" y="2502053"/>
            <a:ext cx="2112374" cy="311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60410" y="2322966"/>
            <a:ext cx="26717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Дети приступили к изготовлению персонажей мультфильма «Вода – это доступное чудо»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135" y="3995185"/>
            <a:ext cx="2520280" cy="175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741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63349" y="475020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Изготовление декораций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3407">
            <a:off x="690236" y="1346590"/>
            <a:ext cx="2115359" cy="376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:\Users\оператор\Desktop\фото 2019-2020\мультстудия\IMG-20191225-WA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479">
            <a:off x="6636017" y="1425623"/>
            <a:ext cx="1960588" cy="349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804" y="1534697"/>
            <a:ext cx="3233842" cy="228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https://digitalpuppets.co.uk/wp-content/uploads/2017/02/water-blo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165" y="3945364"/>
            <a:ext cx="1854971" cy="177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149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s://ds05.infourok.ru/uploads/ex/11ab/00057c62-4ca30724/hello_html_m3c1246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2936"/>
            <a:ext cx="50863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44460" y="764704"/>
            <a:ext cx="5662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Камера, мотор, поехали!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1556792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Мультфильм снимали с помощью </a:t>
            </a:r>
            <a:r>
              <a:rPr lang="ru-RU" sz="2400" b="1" dirty="0" err="1" smtClean="0">
                <a:solidFill>
                  <a:srgbClr val="002060"/>
                </a:solidFill>
              </a:rPr>
              <a:t>Мультстудии</a:t>
            </a:r>
            <a:r>
              <a:rPr lang="ru-RU" sz="2400" b="1" dirty="0" smtClean="0">
                <a:solidFill>
                  <a:srgbClr val="002060"/>
                </a:solidFill>
              </a:rPr>
              <a:t> «Творим мир»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33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6668">
            <a:off x="519920" y="548054"/>
            <a:ext cx="3328381" cy="242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404">
            <a:off x="5211323" y="609289"/>
            <a:ext cx="3347445" cy="249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111" y="3212976"/>
            <a:ext cx="4278012" cy="240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639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32248" y="404664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МОНТАЖ И ОЗВУЧИВАНИЕ ФИЛЬМА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206084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195" name="Picture 3" descr="C:\Users\оператор\Desktop\крот\Image5e12df1f0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1202">
            <a:off x="1312112" y="1290162"/>
            <a:ext cx="2855978" cy="214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оператор\Desktop\крот\Image5e12e4bc09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5496">
            <a:off x="4696029" y="1315592"/>
            <a:ext cx="2855979" cy="214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оператор\Desktop\крот\Image5e12e38107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843" y="3459088"/>
            <a:ext cx="2775609" cy="208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www.playcast.ru/uploads/2019/03/29/2684878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17647"/>
            <a:ext cx="3179621" cy="197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9053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186</Words>
  <Application>Microsoft Office PowerPoint</Application>
  <PresentationFormat>Экран (4:3)</PresentationFormat>
  <Paragraphs>28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оператор</dc:creator>
  <cp:lastModifiedBy>Светлана Cветлана</cp:lastModifiedBy>
  <cp:revision>14</cp:revision>
  <dcterms:created xsi:type="dcterms:W3CDTF">2019-11-08T07:48:28Z</dcterms:created>
  <dcterms:modified xsi:type="dcterms:W3CDTF">2020-01-09T08:17:16Z</dcterms:modified>
</cp:coreProperties>
</file>